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96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03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60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7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9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78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93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14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79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01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5FD6-98C6-4EF5-B96A-9155253A9334}" type="datetimeFigureOut">
              <a:rPr lang="en-GB" smtClean="0"/>
              <a:t>10/03/2014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8A03-891E-40A0-90D0-A18D0BB355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98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54" y="116632"/>
            <a:ext cx="2997295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i="1" dirty="0" smtClean="0">
                <a:solidFill>
                  <a:srgbClr val="FF0000"/>
                </a:solidFill>
              </a:rPr>
              <a:t>SUTTON WALLS</a:t>
            </a:r>
          </a:p>
          <a:p>
            <a:pPr algn="ctr"/>
            <a:r>
              <a:rPr lang="en-GB" sz="2400" b="1" i="1" dirty="0" smtClean="0">
                <a:solidFill>
                  <a:srgbClr val="FF0000"/>
                </a:solidFill>
              </a:rPr>
              <a:t>IRON AGE IN SUTTON</a:t>
            </a:r>
          </a:p>
          <a:p>
            <a:endParaRPr lang="en-GB" sz="900" dirty="0"/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Event for Adults and Children</a:t>
            </a:r>
          </a:p>
          <a:p>
            <a:pPr algn="ctr"/>
            <a:r>
              <a:rPr lang="en-GB" sz="2000" b="1" i="1" dirty="0" smtClean="0">
                <a:solidFill>
                  <a:srgbClr val="FF0000"/>
                </a:solidFill>
              </a:rPr>
              <a:t>Saturday 22 March</a:t>
            </a:r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3.00 – 5.00 p.m.</a:t>
            </a:r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Village Hall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gcolley\AppData\Local\Microsoft\Windows\Temporary Internet Files\Content.Outlook\RLHBN8WA\torq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57" y="5051281"/>
            <a:ext cx="1084607" cy="75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colley\AppData\Local\Microsoft\Windows\Temporary Internet Files\Content.Outlook\RLHBN8WA\British Museum Hallstatt brooch (2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67"/>
          <a:stretch/>
        </p:blipFill>
        <p:spPr bwMode="auto">
          <a:xfrm>
            <a:off x="1677973" y="3132680"/>
            <a:ext cx="1121380" cy="6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colley\AppData\Local\Microsoft\Windows\Temporary Internet Files\Content.Outlook\RLHBN8WA\Sutton Walls pot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51" y="4987775"/>
            <a:ext cx="1120910" cy="119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t3.gstatic.com/images?q=tbn:ANd9GcQMSPRhcMZ9hxzHW9yR_3MD6b8Y4OF-yVrXMRYWWmr0VQNH6xMuOYIlM-l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173" y="2869342"/>
            <a:ext cx="1166066" cy="7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8805" y="2357245"/>
            <a:ext cx="8609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i="1" dirty="0" smtClean="0">
                <a:solidFill>
                  <a:srgbClr val="0070C0"/>
                </a:solidFill>
              </a:rPr>
              <a:t>Iron Age</a:t>
            </a:r>
          </a:p>
          <a:p>
            <a:r>
              <a:rPr lang="en-GB" sz="1400" b="1" i="1" dirty="0" smtClean="0">
                <a:solidFill>
                  <a:srgbClr val="0070C0"/>
                </a:solidFill>
              </a:rPr>
              <a:t>Artefacts</a:t>
            </a:r>
          </a:p>
          <a:p>
            <a:r>
              <a:rPr lang="en-GB" sz="1400" b="1" i="1" dirty="0" smtClean="0">
                <a:solidFill>
                  <a:srgbClr val="0070C0"/>
                </a:solidFill>
              </a:rPr>
              <a:t>On Show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805" y="4033668"/>
            <a:ext cx="939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Kids Celtic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Brooch &amp;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Torque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Making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1967" y="3980198"/>
            <a:ext cx="13540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Bring &amp; Share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Anything about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Sutton’s History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&amp; Environment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6451" y="2388824"/>
            <a:ext cx="1201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i="1" dirty="0" smtClean="0">
                <a:solidFill>
                  <a:srgbClr val="0070C0"/>
                </a:solidFill>
              </a:rPr>
              <a:t>Refreshments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pic>
        <p:nvPicPr>
          <p:cNvPr id="1050" name="Picture 26" descr="http://nachs.info/images/Festival%202002/Use%20These/2002%20Celtic%20face%20painting_l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000" y="5013176"/>
            <a:ext cx="914506" cy="95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25992" y="4130496"/>
            <a:ext cx="10419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Kids Celtic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Face &amp; Arm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Painting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4630" y="2357245"/>
            <a:ext cx="9989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Talk with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Pictures</a:t>
            </a:r>
          </a:p>
          <a:p>
            <a:pPr algn="ctr"/>
            <a:r>
              <a:rPr lang="en-GB" sz="1400" b="1" i="1" dirty="0" smtClean="0">
                <a:solidFill>
                  <a:srgbClr val="0070C0"/>
                </a:solidFill>
              </a:rPr>
              <a:t>3.30 – 4.15</a:t>
            </a:r>
            <a:endParaRPr lang="en-GB" sz="14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740" y="6237312"/>
            <a:ext cx="3524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Further information from 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Judy Stevenson 01432 880748 judy@creswells.co.uk</a:t>
            </a:r>
            <a:endParaRPr lang="en-GB" sz="12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User\Documents\JUDY\Sutton Parish Council\Community Plan\Environment section\Implementation - Environment Group\British Museum penannullar brooch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2" r="5140" b="19669"/>
          <a:stretch/>
        </p:blipFill>
        <p:spPr bwMode="auto">
          <a:xfrm>
            <a:off x="521876" y="3218897"/>
            <a:ext cx="654115" cy="63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540"/>
            <a:ext cx="3803650" cy="667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69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62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Colley</dc:creator>
  <cp:lastModifiedBy>User</cp:lastModifiedBy>
  <cp:revision>17</cp:revision>
  <cp:lastPrinted>2014-03-10T11:51:24Z</cp:lastPrinted>
  <dcterms:created xsi:type="dcterms:W3CDTF">2014-03-10T09:34:19Z</dcterms:created>
  <dcterms:modified xsi:type="dcterms:W3CDTF">2014-03-10T19:23:32Z</dcterms:modified>
</cp:coreProperties>
</file>